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image" Target="../media/image17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13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12" Type="http://schemas.openxmlformats.org/officeDocument/2006/relationships/image" Target="../media/image62.png"/><Relationship Id="rId17" Type="http://schemas.openxmlformats.org/officeDocument/2006/relationships/image" Target="../media/image66.png"/><Relationship Id="rId2" Type="http://schemas.openxmlformats.org/officeDocument/2006/relationships/image" Target="../media/image55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13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19" Type="http://schemas.openxmlformats.org/officeDocument/2006/relationships/image" Target="../media/image68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13.png"/><Relationship Id="rId9" Type="http://schemas.openxmlformats.org/officeDocument/2006/relationships/image" Target="../media/image74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2884" y="3074903"/>
            <a:ext cx="6461368" cy="29281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3810" y="2733988"/>
            <a:ext cx="4325869" cy="476190"/>
            <a:chOff x="1923810" y="2733988"/>
            <a:chExt cx="4325869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3810" y="2733988"/>
              <a:ext cx="4325869" cy="4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743" y="2697030"/>
            <a:ext cx="5122783" cy="6825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36746" y="6473050"/>
            <a:ext cx="3704674" cy="10713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4765" y="3093170"/>
            <a:ext cx="4841008" cy="10450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4617" y="3140824"/>
            <a:ext cx="6488044" cy="2925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6691" y="4957040"/>
            <a:ext cx="3744850" cy="6968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384" y="4143447"/>
            <a:ext cx="5232599" cy="23295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9936" y="6330221"/>
            <a:ext cx="2231915" cy="8531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3469" y="6330221"/>
            <a:ext cx="2210010" cy="8531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65183" y="6330221"/>
            <a:ext cx="3076581" cy="853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14677" y="9510401"/>
            <a:ext cx="491775" cy="533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9145" y="6330221"/>
            <a:ext cx="2151143" cy="8531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9936" y="7738517"/>
            <a:ext cx="3030867" cy="8531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83469" y="7738517"/>
            <a:ext cx="2164296" cy="8531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4668" y="9510382"/>
            <a:ext cx="491775" cy="533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259" y="502236"/>
            <a:ext cx="999688" cy="6897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916" y="326471"/>
            <a:ext cx="893265" cy="10501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7571" y="4552785"/>
            <a:ext cx="4607907" cy="4607907"/>
            <a:chOff x="1987571" y="4552785"/>
            <a:chExt cx="4607907" cy="46079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571" y="4552785"/>
              <a:ext cx="4607907" cy="4607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1845" y="4777059"/>
            <a:ext cx="4159359" cy="4159359"/>
            <a:chOff x="2211845" y="4777059"/>
            <a:chExt cx="4159359" cy="41593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1845" y="4777059"/>
              <a:ext cx="4159359" cy="41593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406" y="832035"/>
            <a:ext cx="4591697" cy="24349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13198" y="5278411"/>
            <a:ext cx="3156654" cy="3156654"/>
            <a:chOff x="2713198" y="5278411"/>
            <a:chExt cx="3156654" cy="3156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3198" y="5278411"/>
              <a:ext cx="3156654" cy="3156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17427" y="1321362"/>
            <a:ext cx="9033028" cy="5576561"/>
            <a:chOff x="6817427" y="1321362"/>
            <a:chExt cx="9033028" cy="55765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17427" y="1321362"/>
              <a:ext cx="9033028" cy="557656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2754" y="575378"/>
            <a:ext cx="5591318" cy="5227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48404" y="2636061"/>
            <a:ext cx="6470403" cy="2692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05525" y="9454440"/>
            <a:ext cx="525766" cy="5625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07565" y="4750732"/>
            <a:ext cx="1855036" cy="1855036"/>
            <a:chOff x="3907565" y="4750732"/>
            <a:chExt cx="1855036" cy="18550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7565" y="4750732"/>
              <a:ext cx="1855036" cy="1855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2564" y="3317956"/>
            <a:ext cx="4720587" cy="4720587"/>
            <a:chOff x="6782564" y="3317956"/>
            <a:chExt cx="4720587" cy="47205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2564" y="3317956"/>
              <a:ext cx="4720587" cy="47205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4562" y="4750732"/>
            <a:ext cx="1855036" cy="1855036"/>
            <a:chOff x="1194562" y="4750732"/>
            <a:chExt cx="1855036" cy="18550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562" y="4750732"/>
              <a:ext cx="1855036" cy="18550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5293" y="4750732"/>
            <a:ext cx="1855036" cy="1855036"/>
            <a:chOff x="15295293" y="4750732"/>
            <a:chExt cx="1855036" cy="18550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5293" y="4750732"/>
              <a:ext cx="1855036" cy="18550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82290" y="4750732"/>
            <a:ext cx="1855036" cy="1855036"/>
            <a:chOff x="12582290" y="4750732"/>
            <a:chExt cx="1855036" cy="18550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2290" y="4750732"/>
              <a:ext cx="1855036" cy="185503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259" y="502236"/>
            <a:ext cx="999688" cy="6897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916" y="326471"/>
            <a:ext cx="893265" cy="105011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853" y="832035"/>
            <a:ext cx="4553469" cy="24349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52754" y="575378"/>
            <a:ext cx="5591318" cy="5227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05525" y="9454440"/>
            <a:ext cx="520489" cy="562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259" y="506392"/>
            <a:ext cx="999688" cy="6897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297" y="312119"/>
            <a:ext cx="939311" cy="10809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0254" y="1392130"/>
            <a:ext cx="12910297" cy="24349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4931" y="4183879"/>
            <a:ext cx="13180952" cy="4130962"/>
            <a:chOff x="2554931" y="4183879"/>
            <a:chExt cx="13180952" cy="41309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54931" y="4183879"/>
              <a:ext cx="13175853" cy="4106117"/>
              <a:chOff x="2554931" y="4183879"/>
              <a:chExt cx="13175853" cy="41061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54931" y="4183879"/>
                <a:ext cx="13175853" cy="41061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54931" y="6286270"/>
              <a:ext cx="13175853" cy="2027172"/>
              <a:chOff x="2554931" y="6286270"/>
              <a:chExt cx="13175853" cy="202717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54931" y="6286270"/>
                <a:ext cx="13175853" cy="202717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805354" y="4911857"/>
            <a:ext cx="2675006" cy="2675006"/>
            <a:chOff x="7805354" y="4911857"/>
            <a:chExt cx="2675006" cy="26750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5354" y="4911857"/>
              <a:ext cx="2675006" cy="2675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97364" y="5080954"/>
            <a:ext cx="1270250" cy="6825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79917" y="5405945"/>
            <a:ext cx="4082352" cy="853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97307" y="6502964"/>
            <a:ext cx="4200800" cy="8531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52754" y="575378"/>
            <a:ext cx="5591318" cy="5227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17945" y="5080954"/>
            <a:ext cx="1235107" cy="6825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48354" y="5405945"/>
            <a:ext cx="3769154" cy="8531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99326" y="6502964"/>
            <a:ext cx="4222686" cy="1234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05525" y="9454440"/>
            <a:ext cx="520489" cy="562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2805" y="3294117"/>
            <a:ext cx="5250965" cy="5250965"/>
            <a:chOff x="10232805" y="3294117"/>
            <a:chExt cx="5250965" cy="52509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2805" y="3294117"/>
              <a:ext cx="5250965" cy="52509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526" y="506392"/>
            <a:ext cx="1248012" cy="6968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0297" y="312119"/>
            <a:ext cx="975492" cy="10809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7839" y="469636"/>
            <a:ext cx="4774754" cy="24667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84077" y="5725188"/>
            <a:ext cx="5500911" cy="14366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92603" y="4453996"/>
            <a:ext cx="1676904" cy="13974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2754" y="575378"/>
            <a:ext cx="5591318" cy="5227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17518" y="5640319"/>
            <a:ext cx="2681540" cy="64341"/>
            <a:chOff x="11517518" y="5640319"/>
            <a:chExt cx="2681540" cy="643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17518" y="5640319"/>
              <a:ext cx="2681540" cy="64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50330" y="2210303"/>
            <a:ext cx="5763086" cy="7590024"/>
            <a:chOff x="2750330" y="2210303"/>
            <a:chExt cx="5763086" cy="75900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50330" y="2210303"/>
              <a:ext cx="5763086" cy="7590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05525" y="9454440"/>
            <a:ext cx="519470" cy="562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526" y="506392"/>
            <a:ext cx="1248012" cy="6968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0297" y="312119"/>
            <a:ext cx="975492" cy="10809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52754" y="575378"/>
            <a:ext cx="5591318" cy="522718"/>
          </a:xfrm>
          <a:prstGeom prst="rect">
            <a:avLst/>
          </a:prstGeom>
        </p:spPr>
      </p:pic>
      <p:pic>
        <p:nvPicPr>
          <p:cNvPr id="2" name="3조상조_A0A986CF-34E3-4C56-9A61-ED0F3726EC42.mp4">
            <a:hlinkClick r:id="" action="ppaction://media"/>
            <a:extLst>
              <a:ext uri="{FF2B5EF4-FFF2-40B4-BE49-F238E27FC236}">
                <a16:creationId xmlns:a16="http://schemas.microsoft.com/office/drawing/2014/main" id="{B8407267-21D7-12EA-D3A5-E7FCB16F96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48538" y="1556713"/>
            <a:ext cx="13462000" cy="7572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37973" y="3426129"/>
            <a:ext cx="13010048" cy="5119242"/>
            <a:chOff x="2637973" y="3426129"/>
            <a:chExt cx="13010048" cy="5119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7973" y="3426129"/>
              <a:ext cx="13010048" cy="5119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05525" y="9454440"/>
            <a:ext cx="518051" cy="562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1929" y="4129951"/>
            <a:ext cx="3711597" cy="3711597"/>
            <a:chOff x="3121929" y="4129951"/>
            <a:chExt cx="3711597" cy="37115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1929" y="4129951"/>
              <a:ext cx="3711597" cy="37115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526" y="506392"/>
            <a:ext cx="1248012" cy="6968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0297" y="312119"/>
            <a:ext cx="967113" cy="10809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06338" y="4129951"/>
            <a:ext cx="3711597" cy="3711597"/>
            <a:chOff x="7306338" y="4129951"/>
            <a:chExt cx="3711597" cy="3711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6338" y="4129951"/>
              <a:ext cx="3711597" cy="37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2467" y="4129951"/>
            <a:ext cx="3711597" cy="3711597"/>
            <a:chOff x="11452467" y="4129951"/>
            <a:chExt cx="3711597" cy="3711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2467" y="4129951"/>
              <a:ext cx="3711597" cy="37115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5932" y="936008"/>
            <a:ext cx="9436202" cy="24475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27869" y="5894317"/>
            <a:ext cx="3937886" cy="12976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20393" y="4954060"/>
            <a:ext cx="1105208" cy="9718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52754" y="575378"/>
            <a:ext cx="5591318" cy="5227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030017" y="5788342"/>
            <a:ext cx="1895422" cy="45479"/>
            <a:chOff x="4030017" y="5788342"/>
            <a:chExt cx="1895422" cy="454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0017" y="5788342"/>
              <a:ext cx="1895422" cy="454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21593" y="6128369"/>
            <a:ext cx="4140352" cy="8355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21193" y="4951174"/>
            <a:ext cx="1089817" cy="9718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14426" y="5788342"/>
            <a:ext cx="1895422" cy="45479"/>
            <a:chOff x="8214426" y="5788342"/>
            <a:chExt cx="1895422" cy="454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4426" y="5788342"/>
              <a:ext cx="1895422" cy="454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55926" y="6104864"/>
            <a:ext cx="4523190" cy="8074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65917" y="4954308"/>
            <a:ext cx="1113665" cy="9718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60555" y="5788342"/>
            <a:ext cx="1895422" cy="45479"/>
            <a:chOff x="12360555" y="5788342"/>
            <a:chExt cx="1895422" cy="454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60555" y="5788342"/>
              <a:ext cx="1895422" cy="45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05525" y="9454440"/>
            <a:ext cx="518461" cy="562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5628" y="9818012"/>
            <a:ext cx="357143" cy="28571"/>
            <a:chOff x="17425628" y="9818012"/>
            <a:chExt cx="357143" cy="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25628" y="9818012"/>
              <a:ext cx="357143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8850" y="509183"/>
            <a:ext cx="1299297" cy="6841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297" y="312119"/>
            <a:ext cx="989579" cy="10809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08986" y="1067353"/>
            <a:ext cx="6179088" cy="24346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3216" y="3206495"/>
            <a:ext cx="3654174" cy="3654174"/>
            <a:chOff x="3843216" y="3206495"/>
            <a:chExt cx="3654174" cy="36541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3216" y="3206495"/>
              <a:ext cx="3654174" cy="3654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7402" y="3206495"/>
            <a:ext cx="3675097" cy="3675097"/>
            <a:chOff x="10767402" y="3206495"/>
            <a:chExt cx="3675097" cy="36750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7402" y="3206495"/>
              <a:ext cx="3675097" cy="36750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87445" y="3816077"/>
            <a:ext cx="2435011" cy="2435011"/>
            <a:chOff x="11387445" y="3816077"/>
            <a:chExt cx="2435011" cy="24350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7445" y="3816077"/>
              <a:ext cx="2435011" cy="24350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43599" y="3575260"/>
            <a:ext cx="2853409" cy="2853409"/>
            <a:chOff x="4243599" y="3575260"/>
            <a:chExt cx="2853409" cy="2853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3599" y="3575260"/>
              <a:ext cx="2853409" cy="2853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07936" y="7031330"/>
            <a:ext cx="2924657" cy="15364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68115" y="7092207"/>
            <a:ext cx="2438407" cy="9963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52754" y="575378"/>
            <a:ext cx="5591318" cy="5227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사용자 지정</PresentationFormat>
  <Paragraphs>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김환수</cp:lastModifiedBy>
  <cp:revision>2</cp:revision>
  <dcterms:created xsi:type="dcterms:W3CDTF">2023-09-21T09:40:16Z</dcterms:created>
  <dcterms:modified xsi:type="dcterms:W3CDTF">2023-09-21T00:41:07Z</dcterms:modified>
</cp:coreProperties>
</file>